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577388" cy="67691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25" autoAdjust="0"/>
    <p:restoredTop sz="94660"/>
  </p:normalViewPr>
  <p:slideViewPr>
    <p:cSldViewPr>
      <p:cViewPr varScale="1">
        <p:scale>
          <a:sx n="95" d="100"/>
          <a:sy n="95" d="100"/>
        </p:scale>
        <p:origin x="-132" y="-96"/>
      </p:cViewPr>
      <p:guideLst>
        <p:guide orient="horz" pos="2132"/>
        <p:guide pos="301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35E7E-A582-4DC1-A4D0-22E93D69F6DE}" type="datetimeFigureOut">
              <a:rPr kumimoji="1" lang="ja-JP" altLang="en-US" smtClean="0"/>
              <a:pPr/>
              <a:t>2020/9/3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21F86-E0A2-47F2-8709-553EB7E27EA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21F86-E0A2-47F2-8709-553EB7E27EA6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21F86-E0A2-47F2-8709-553EB7E27EA6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21F86-E0A2-47F2-8709-553EB7E27EA6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18306" y="2102817"/>
            <a:ext cx="8140781" cy="1450969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36610" y="3835829"/>
            <a:ext cx="6704172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2020/9/3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2020/9/3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943609" y="271083"/>
            <a:ext cx="2154913" cy="5775672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78871" y="271083"/>
            <a:ext cx="6305114" cy="5775672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2020/9/3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2020/9/3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6551" y="4349784"/>
            <a:ext cx="8140781" cy="134441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56551" y="2869036"/>
            <a:ext cx="8140781" cy="14807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2020/9/3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78872" y="1579466"/>
            <a:ext cx="4230013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868508" y="1579466"/>
            <a:ext cx="4230013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2020/9/3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78873" y="1515218"/>
            <a:ext cx="4231677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8873" y="2146686"/>
            <a:ext cx="4231677" cy="39000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865182" y="1515218"/>
            <a:ext cx="4233339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865182" y="2146686"/>
            <a:ext cx="4233339" cy="39000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2020/9/3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2020/9/3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2020/9/3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8871" y="269513"/>
            <a:ext cx="3150895" cy="11469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744496" y="269515"/>
            <a:ext cx="5354026" cy="57772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78871" y="1416502"/>
            <a:ext cx="3150895" cy="46302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2020/9/3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77237" y="4738376"/>
            <a:ext cx="5746433" cy="5593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877237" y="604834"/>
            <a:ext cx="5746433" cy="40614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877237" y="5297766"/>
            <a:ext cx="5746433" cy="79442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2020/9/3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78872" y="271078"/>
            <a:ext cx="8619649" cy="1128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78872" y="1579466"/>
            <a:ext cx="8619649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78872" y="6273961"/>
            <a:ext cx="223472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pPr/>
              <a:t>2020/9/3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272275" y="6273961"/>
            <a:ext cx="3032840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63797" y="6273961"/>
            <a:ext cx="223472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ろうきん金融教材ラスト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2143" y="2881629"/>
            <a:ext cx="2673101" cy="1005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2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2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f2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2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3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3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3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3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3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3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表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3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822"/>
            <a:ext cx="9577388" cy="619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q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  <p:pic>
        <p:nvPicPr>
          <p:cNvPr id="4" name="図 3" descr="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214" y="3852846"/>
            <a:ext cx="2751152" cy="21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matayoshi-pc\Desktop\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765" y="3852846"/>
            <a:ext cx="2751409" cy="21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q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  <p:pic>
        <p:nvPicPr>
          <p:cNvPr id="3" name="図 2" descr="q_3_q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214" y="3852846"/>
            <a:ext cx="2751152" cy="2196000"/>
          </a:xfrm>
          <a:prstGeom prst="rect">
            <a:avLst/>
          </a:prstGeom>
        </p:spPr>
      </p:pic>
      <p:pic>
        <p:nvPicPr>
          <p:cNvPr id="4" name="図 3" descr="q_3_q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022" y="3852846"/>
            <a:ext cx="2751152" cy="2196000"/>
          </a:xfrm>
          <a:prstGeom prst="rect">
            <a:avLst/>
          </a:prstGeom>
        </p:spPr>
      </p:pic>
      <p:pic>
        <p:nvPicPr>
          <p:cNvPr id="1026" name="Picture 2" descr="C:\Users\matayoshi-pc\Desktop\q_3\q_3_アイアイ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0502" y="4527841"/>
            <a:ext cx="3528392" cy="2241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q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  <p:pic>
        <p:nvPicPr>
          <p:cNvPr id="3" name="図 2" descr="q_4_q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214" y="3852846"/>
            <a:ext cx="2751152" cy="2196000"/>
          </a:xfrm>
          <a:prstGeom prst="rect">
            <a:avLst/>
          </a:prstGeom>
        </p:spPr>
      </p:pic>
      <p:pic>
        <p:nvPicPr>
          <p:cNvPr id="4" name="図 3" descr="q_4_q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1174" y="3862794"/>
            <a:ext cx="2988000" cy="2186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q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  <p:pic>
        <p:nvPicPr>
          <p:cNvPr id="3" name="図 2" descr="q_5_q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2550" y="3600574"/>
            <a:ext cx="2682670" cy="2376000"/>
          </a:xfrm>
          <a:prstGeom prst="rect">
            <a:avLst/>
          </a:prstGeom>
        </p:spPr>
      </p:pic>
      <p:pic>
        <p:nvPicPr>
          <p:cNvPr id="4" name="図 3" descr="q_5_q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681" y="3888606"/>
            <a:ext cx="2785845" cy="2268000"/>
          </a:xfrm>
          <a:prstGeom prst="rect">
            <a:avLst/>
          </a:prstGeom>
        </p:spPr>
      </p:pic>
      <p:pic>
        <p:nvPicPr>
          <p:cNvPr id="5" name="図 4" descr="q_5_q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8264" y="3888606"/>
            <a:ext cx="2772918" cy="2376000"/>
          </a:xfrm>
          <a:prstGeom prst="rect">
            <a:avLst/>
          </a:prstGeom>
        </p:spPr>
      </p:pic>
      <p:pic>
        <p:nvPicPr>
          <p:cNvPr id="1026" name="Picture 2" descr="C:\Users\matayoshi-pc\Desktop\名称未設定-1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2470" y="5082955"/>
            <a:ext cx="4248472" cy="1685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  <p:pic>
        <p:nvPicPr>
          <p:cNvPr id="1026" name="Picture 2" descr="C:\Users\matayoshi-pc\Desktop\名称未設定-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4755" y="2160414"/>
            <a:ext cx="4744219" cy="2608890"/>
          </a:xfrm>
          <a:prstGeom prst="rect">
            <a:avLst/>
          </a:prstGeom>
          <a:noFill/>
        </p:spPr>
      </p:pic>
      <p:pic>
        <p:nvPicPr>
          <p:cNvPr id="1027" name="Picture 3" descr="C:\Users\matayoshi-pc\Desktop\名称未設定-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38" y="288206"/>
            <a:ext cx="5040560" cy="233409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q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4034" y="2825242"/>
            <a:ext cx="5989320" cy="111861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1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1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f1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1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1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1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2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" y="0"/>
            <a:ext cx="9572272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</Words>
  <Application>Microsoft Office PowerPoint</Application>
  <PresentationFormat>ユーザー設定</PresentationFormat>
  <Paragraphs>3</Paragraphs>
  <Slides>27</Slides>
  <Notes>3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28" baseType="lpstr">
      <vt:lpstr>Office 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matayoshi-pc</dc:creator>
  <cp:lastModifiedBy>matayoshi-pc</cp:lastModifiedBy>
  <cp:revision>47</cp:revision>
  <dcterms:created xsi:type="dcterms:W3CDTF">2020-07-30T23:23:39Z</dcterms:created>
  <dcterms:modified xsi:type="dcterms:W3CDTF">2020-09-03T08:45:31Z</dcterms:modified>
</cp:coreProperties>
</file>